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16.jpeg" ContentType="image/jpeg"/>
  <Override PartName="/ppt/media/image15.jpeg" ContentType="image/jpeg"/>
  <Override PartName="/ppt/media/image13.jpeg" ContentType="image/jpeg"/>
  <Override PartName="/ppt/media/image12.jpeg" ContentType="image/jpeg"/>
  <Override PartName="/ppt/media/image11.jpeg" ContentType="image/jpeg"/>
  <Override PartName="/ppt/media/image10.jpeg" ContentType="image/jpeg"/>
  <Override PartName="/ppt/media/image8.jpeg" ContentType="image/jpeg"/>
  <Override PartName="/ppt/media/image7.jpeg" ContentType="image/jpeg"/>
  <Override PartName="/ppt/media/image9.jpeg" ContentType="image/jpeg"/>
  <Override PartName="/ppt/media/image6.jpeg" ContentType="image/jpeg"/>
  <Override PartName="/ppt/media/image4.jpeg" ContentType="image/jpeg"/>
  <Override PartName="/ppt/media/image5.jpeg" ContentType="image/jpeg"/>
  <Override PartName="/ppt/media/image3.jpeg" ContentType="image/jpeg"/>
  <Override PartName="/ppt/media/image2.png" ContentType="image/png"/>
  <Override PartName="/ppt/media/image14.jpeg" ContentType="image/jpe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IN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IN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5893025-F81B-4C9B-9F91-9DD98FEBA2E5}" type="slidenum">
              <a:rPr lang="en-IN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720000"/>
            <a:ext cx="10079640" cy="547200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66636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79200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5436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3600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79200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17036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95436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95436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5436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88236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5436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95436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936000"/>
            <a:ext cx="10079640" cy="56696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